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5" r:id="rId3"/>
    <p:sldId id="257" r:id="rId4"/>
    <p:sldId id="258" r:id="rId5"/>
    <p:sldId id="259" r:id="rId6"/>
    <p:sldId id="260" r:id="rId7"/>
    <p:sldId id="261" r:id="rId8"/>
    <p:sldId id="262" r:id="rId9"/>
    <p:sldId id="263" r:id="rId10"/>
    <p:sldId id="264"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7" d="100"/>
          <a:sy n="77" d="100"/>
        </p:scale>
        <p:origin x="-136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7/13/14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7/13/14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7/13/14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7/13/14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7/13/14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7/13/14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7/13/14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7/13/14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7/13/14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7/13/14</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7200" dirty="0" smtClean="0"/>
              <a:t>Cross Laterals</a:t>
            </a:r>
            <a:endParaRPr lang="en-US" sz="7200" dirty="0"/>
          </a:p>
        </p:txBody>
      </p:sp>
      <p:sp>
        <p:nvSpPr>
          <p:cNvPr id="3" name="Subtitle 2"/>
          <p:cNvSpPr>
            <a:spLocks noGrp="1"/>
          </p:cNvSpPr>
          <p:nvPr>
            <p:ph type="subTitle" idx="1"/>
          </p:nvPr>
        </p:nvSpPr>
        <p:spPr/>
        <p:txBody>
          <a:bodyPr>
            <a:normAutofit fontScale="92500"/>
          </a:bodyPr>
          <a:lstStyle/>
          <a:p>
            <a:r>
              <a:rPr lang="en-US" dirty="0" smtClean="0"/>
              <a:t>From Classroom Activators: 64 Novel Ways to Energize Learners by Jerry </a:t>
            </a:r>
            <a:r>
              <a:rPr lang="en-US" dirty="0" err="1" smtClean="0"/>
              <a:t>Evanski</a:t>
            </a:r>
            <a:endParaRPr lang="en-US" dirty="0"/>
          </a:p>
        </p:txBody>
      </p:sp>
    </p:spTree>
    <p:extLst>
      <p:ext uri="{BB962C8B-B14F-4D97-AF65-F5344CB8AC3E}">
        <p14:creationId xmlns:p14="http://schemas.microsoft.com/office/powerpoint/2010/main" val="11134539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Gotcha! (cont.)</a:t>
            </a:r>
            <a:endParaRPr lang="en-US" dirty="0"/>
          </a:p>
        </p:txBody>
      </p:sp>
      <p:sp>
        <p:nvSpPr>
          <p:cNvPr id="3" name="Content Placeholder 2"/>
          <p:cNvSpPr>
            <a:spLocks noGrp="1"/>
          </p:cNvSpPr>
          <p:nvPr>
            <p:ph idx="1"/>
          </p:nvPr>
        </p:nvSpPr>
        <p:spPr/>
        <p:txBody>
          <a:bodyPr>
            <a:normAutofit lnSpcReduction="10000"/>
          </a:bodyPr>
          <a:lstStyle/>
          <a:p>
            <a:r>
              <a:rPr lang="en-US" dirty="0" smtClean="0"/>
              <a:t>If you successfully grab your neighbor’s right index finger with your left hand, celebrate by cheering and waving your hands in the air.</a:t>
            </a:r>
          </a:p>
          <a:p>
            <a:r>
              <a:rPr lang="en-US" dirty="0" smtClean="0"/>
              <a:t>Play several times.</a:t>
            </a:r>
          </a:p>
          <a:p>
            <a:r>
              <a:rPr lang="en-US" dirty="0" smtClean="0"/>
              <a:t>Variation – Cross your arms so that your left hand is palm-up in front of the person on your right and your right hand is crossed over your left arm.</a:t>
            </a:r>
            <a:endParaRPr lang="en-US" dirty="0"/>
          </a:p>
        </p:txBody>
      </p:sp>
    </p:spTree>
    <p:extLst>
      <p:ext uri="{BB962C8B-B14F-4D97-AF65-F5344CB8AC3E}">
        <p14:creationId xmlns:p14="http://schemas.microsoft.com/office/powerpoint/2010/main" val="351764693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It’s the only one you have~</a:t>
            </a:r>
            <a:endParaRPr lang="en-US" dirty="0"/>
          </a:p>
        </p:txBody>
      </p:sp>
      <p:sp>
        <p:nvSpPr>
          <p:cNvPr id="3" name="Title 2"/>
          <p:cNvSpPr>
            <a:spLocks noGrp="1"/>
          </p:cNvSpPr>
          <p:nvPr>
            <p:ph type="title"/>
          </p:nvPr>
        </p:nvSpPr>
        <p:spPr/>
        <p:txBody>
          <a:bodyPr/>
          <a:lstStyle/>
          <a:p>
            <a:r>
              <a:rPr lang="en-US" dirty="0" smtClean="0"/>
              <a:t>Keep exercising your brain!</a:t>
            </a:r>
            <a:endParaRPr lang="en-US" dirty="0"/>
          </a:p>
        </p:txBody>
      </p:sp>
    </p:spTree>
    <p:extLst>
      <p:ext uri="{BB962C8B-B14F-4D97-AF65-F5344CB8AC3E}">
        <p14:creationId xmlns:p14="http://schemas.microsoft.com/office/powerpoint/2010/main" val="380082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ertical Title 1"/>
          <p:cNvSpPr>
            <a:spLocks noGrp="1"/>
          </p:cNvSpPr>
          <p:nvPr>
            <p:ph type="title" orient="vert"/>
          </p:nvPr>
        </p:nvSpPr>
        <p:spPr/>
        <p:txBody>
          <a:bodyPr/>
          <a:lstStyle/>
          <a:p>
            <a:r>
              <a:rPr lang="en-US" sz="5400" dirty="0" smtClean="0"/>
              <a:t>Why it works…</a:t>
            </a:r>
            <a:endParaRPr lang="en-US" sz="5400" dirty="0"/>
          </a:p>
        </p:txBody>
      </p:sp>
      <p:sp>
        <p:nvSpPr>
          <p:cNvPr id="3" name="Vertical Text Placeholder 2"/>
          <p:cNvSpPr>
            <a:spLocks noGrp="1"/>
          </p:cNvSpPr>
          <p:nvPr>
            <p:ph type="body" orient="vert" idx="1"/>
          </p:nvPr>
        </p:nvSpPr>
        <p:spPr>
          <a:xfrm rot="16200000">
            <a:off x="948216" y="453884"/>
            <a:ext cx="5476503" cy="6944080"/>
          </a:xfrm>
        </p:spPr>
        <p:txBody>
          <a:bodyPr>
            <a:normAutofit fontScale="92500" lnSpcReduction="10000"/>
          </a:bodyPr>
          <a:lstStyle/>
          <a:p>
            <a:r>
              <a:rPr lang="en-US" dirty="0" smtClean="0"/>
              <a:t>Activities that visually or kinesthetically cross over the body midline are known as cross lateral activities.</a:t>
            </a:r>
          </a:p>
          <a:p>
            <a:r>
              <a:rPr lang="en-US" dirty="0" smtClean="0"/>
              <a:t>These can stimulate all four lobes of the brain, each of which has specialized functions that are needed for learning.</a:t>
            </a:r>
          </a:p>
          <a:p>
            <a:r>
              <a:rPr lang="en-US" dirty="0" smtClean="0"/>
              <a:t>Each hemisphere has special functions.  The left is good at sequencing, the right is good at conceptualizing (seeing the big picture). Fully utilizing each hemisphere’s potential will help the brain learn.</a:t>
            </a:r>
          </a:p>
          <a:p>
            <a:r>
              <a:rPr lang="en-US" dirty="0" smtClean="0"/>
              <a:t>Cross laterals can increase blood flow between the hemispheres of the brain as well as communication.</a:t>
            </a:r>
            <a:endParaRPr lang="en-US" dirty="0"/>
          </a:p>
        </p:txBody>
      </p:sp>
    </p:spTree>
    <p:extLst>
      <p:ext uri="{BB962C8B-B14F-4D97-AF65-F5344CB8AC3E}">
        <p14:creationId xmlns:p14="http://schemas.microsoft.com/office/powerpoint/2010/main" val="128921487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Hook Ups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Stand up and extend your arms in front of you, palms facing each other.</a:t>
            </a:r>
          </a:p>
          <a:p>
            <a:r>
              <a:rPr lang="en-US" dirty="0" smtClean="0"/>
              <a:t>Bring your palms together until they pass each other and cross at the wrists.</a:t>
            </a:r>
          </a:p>
          <a:p>
            <a:r>
              <a:rPr lang="en-US" dirty="0" smtClean="0"/>
              <a:t>With your wrists crossed, turn your palms to face each other and interlock your fingers.</a:t>
            </a:r>
          </a:p>
          <a:p>
            <a:r>
              <a:rPr lang="en-US" dirty="0" smtClean="0"/>
              <a:t>Bring your locked hands in towards your body and turn them so they face up.</a:t>
            </a:r>
          </a:p>
          <a:p>
            <a:r>
              <a:rPr lang="en-US" dirty="0" smtClean="0"/>
              <a:t>Cross your legs at the knees or ankles.		(cont.)</a:t>
            </a:r>
            <a:endParaRPr lang="en-US" dirty="0"/>
          </a:p>
        </p:txBody>
      </p:sp>
    </p:spTree>
    <p:extLst>
      <p:ext uri="{BB962C8B-B14F-4D97-AF65-F5344CB8AC3E}">
        <p14:creationId xmlns:p14="http://schemas.microsoft.com/office/powerpoint/2010/main" val="299914679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Hook Ups (cont.)</a:t>
            </a:r>
            <a:endParaRPr lang="en-US" dirty="0"/>
          </a:p>
        </p:txBody>
      </p:sp>
      <p:sp>
        <p:nvSpPr>
          <p:cNvPr id="3" name="Content Placeholder 2"/>
          <p:cNvSpPr>
            <a:spLocks noGrp="1"/>
          </p:cNvSpPr>
          <p:nvPr>
            <p:ph idx="1"/>
          </p:nvPr>
        </p:nvSpPr>
        <p:spPr/>
        <p:txBody>
          <a:bodyPr/>
          <a:lstStyle/>
          <a:p>
            <a:r>
              <a:rPr lang="en-US" dirty="0" smtClean="0"/>
              <a:t>Relax your tongue against the roof of your mouth.</a:t>
            </a:r>
          </a:p>
          <a:p>
            <a:r>
              <a:rPr lang="en-US" dirty="0" smtClean="0"/>
              <a:t>Take three or four deep breaths through your nose.</a:t>
            </a:r>
          </a:p>
          <a:p>
            <a:r>
              <a:rPr lang="en-US" dirty="0" smtClean="0"/>
              <a:t>Unclasp your hands and shake them out.</a:t>
            </a:r>
          </a:p>
          <a:p>
            <a:r>
              <a:rPr lang="en-US" dirty="0" smtClean="0"/>
              <a:t>Try this posture in a standing position.</a:t>
            </a:r>
          </a:p>
          <a:p>
            <a:pPr marL="0" indent="0">
              <a:buNone/>
            </a:pPr>
            <a:endParaRPr lang="en-US" dirty="0"/>
          </a:p>
        </p:txBody>
      </p:sp>
    </p:spTree>
    <p:extLst>
      <p:ext uri="{BB962C8B-B14F-4D97-AF65-F5344CB8AC3E}">
        <p14:creationId xmlns:p14="http://schemas.microsoft.com/office/powerpoint/2010/main" val="428582650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Finger-Thumb</a:t>
            </a:r>
            <a:endParaRPr lang="en-US" dirty="0"/>
          </a:p>
        </p:txBody>
      </p:sp>
      <p:sp>
        <p:nvSpPr>
          <p:cNvPr id="3" name="Content Placeholder 2"/>
          <p:cNvSpPr>
            <a:spLocks noGrp="1"/>
          </p:cNvSpPr>
          <p:nvPr>
            <p:ph idx="1"/>
          </p:nvPr>
        </p:nvSpPr>
        <p:spPr/>
        <p:txBody>
          <a:bodyPr/>
          <a:lstStyle/>
          <a:p>
            <a:r>
              <a:rPr lang="en-US" dirty="0" smtClean="0"/>
              <a:t>On one hand, hold up your index finger.</a:t>
            </a:r>
          </a:p>
          <a:p>
            <a:r>
              <a:rPr lang="en-US" dirty="0" smtClean="0"/>
              <a:t>On the other hand, hold up your thumb.</a:t>
            </a:r>
          </a:p>
          <a:p>
            <a:r>
              <a:rPr lang="en-US" dirty="0" smtClean="0"/>
              <a:t>Simultaneously switch as fast as you can, so that whichever hand held up the index finger now holds up the thumb and vice versa.</a:t>
            </a:r>
          </a:p>
          <a:p>
            <a:r>
              <a:rPr lang="en-US" dirty="0" smtClean="0"/>
              <a:t>Who can go fastest? Try it standing up!</a:t>
            </a:r>
            <a:endParaRPr lang="en-US" dirty="0"/>
          </a:p>
        </p:txBody>
      </p:sp>
    </p:spTree>
    <p:extLst>
      <p:ext uri="{BB962C8B-B14F-4D97-AF65-F5344CB8AC3E}">
        <p14:creationId xmlns:p14="http://schemas.microsoft.com/office/powerpoint/2010/main" val="408827721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Lazy Eights</a:t>
            </a:r>
            <a:endParaRPr lang="en-US" dirty="0"/>
          </a:p>
        </p:txBody>
      </p:sp>
      <p:sp>
        <p:nvSpPr>
          <p:cNvPr id="3" name="Content Placeholder 2"/>
          <p:cNvSpPr>
            <a:spLocks noGrp="1"/>
          </p:cNvSpPr>
          <p:nvPr>
            <p:ph idx="1"/>
          </p:nvPr>
        </p:nvSpPr>
        <p:spPr>
          <a:xfrm>
            <a:off x="296897" y="2819400"/>
            <a:ext cx="8461549" cy="3581400"/>
          </a:xfrm>
        </p:spPr>
        <p:txBody>
          <a:bodyPr>
            <a:noAutofit/>
          </a:bodyPr>
          <a:lstStyle/>
          <a:p>
            <a:r>
              <a:rPr lang="en-US" sz="2000" dirty="0" smtClean="0"/>
              <a:t>Stand up and extend one arm in front of you with the thumb pointing up (and the other fingers curled toward the palm). Center the thumb in front of your nose.</a:t>
            </a:r>
          </a:p>
          <a:p>
            <a:r>
              <a:rPr lang="en-US" sz="2000" dirty="0" smtClean="0"/>
              <a:t>Move your thumb in a large, horizontal figure eight, making sure the pattern crosses at the midline of your body (in front of your nose).</a:t>
            </a:r>
          </a:p>
          <a:p>
            <a:r>
              <a:rPr lang="en-US" sz="2000" dirty="0" smtClean="0"/>
              <a:t>Follow the track of the thumb with your eyes and without moving your head.</a:t>
            </a:r>
          </a:p>
          <a:p>
            <a:r>
              <a:rPr lang="en-US" sz="2000" dirty="0" smtClean="0"/>
              <a:t>Repeat a few times.</a:t>
            </a:r>
            <a:endParaRPr lang="en-US" sz="2000" dirty="0"/>
          </a:p>
        </p:txBody>
      </p:sp>
    </p:spTree>
    <p:extLst>
      <p:ext uri="{BB962C8B-B14F-4D97-AF65-F5344CB8AC3E}">
        <p14:creationId xmlns:p14="http://schemas.microsoft.com/office/powerpoint/2010/main" val="15181970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Nose-Ear Switch</a:t>
            </a:r>
            <a:endParaRPr lang="en-US" dirty="0"/>
          </a:p>
        </p:txBody>
      </p:sp>
      <p:sp>
        <p:nvSpPr>
          <p:cNvPr id="3" name="Content Placeholder 2"/>
          <p:cNvSpPr>
            <a:spLocks noGrp="1"/>
          </p:cNvSpPr>
          <p:nvPr>
            <p:ph idx="1"/>
          </p:nvPr>
        </p:nvSpPr>
        <p:spPr/>
        <p:txBody>
          <a:bodyPr>
            <a:normAutofit lnSpcReduction="10000"/>
          </a:bodyPr>
          <a:lstStyle/>
          <a:p>
            <a:r>
              <a:rPr lang="en-US" dirty="0" smtClean="0"/>
              <a:t>With your left hand, grab your nose.</a:t>
            </a:r>
          </a:p>
          <a:p>
            <a:r>
              <a:rPr lang="en-US" dirty="0" smtClean="0"/>
              <a:t>With your right hand, cross in front of your left hand to grab your left ear.</a:t>
            </a:r>
          </a:p>
          <a:p>
            <a:r>
              <a:rPr lang="en-US" dirty="0" smtClean="0"/>
              <a:t>Switch so that your right hand grabs your nose and your left hand crosses over the right to grab your right ear.</a:t>
            </a:r>
          </a:p>
          <a:p>
            <a:r>
              <a:rPr lang="en-US" dirty="0" smtClean="0"/>
              <a:t>How fast can you go? Try it standing up.</a:t>
            </a:r>
            <a:endParaRPr lang="en-US" dirty="0"/>
          </a:p>
        </p:txBody>
      </p:sp>
    </p:spTree>
    <p:extLst>
      <p:ext uri="{BB962C8B-B14F-4D97-AF65-F5344CB8AC3E}">
        <p14:creationId xmlns:p14="http://schemas.microsoft.com/office/powerpoint/2010/main" val="131146111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Cross Crawl	</a:t>
            </a:r>
            <a:endParaRPr lang="en-US" dirty="0"/>
          </a:p>
        </p:txBody>
      </p:sp>
      <p:sp>
        <p:nvSpPr>
          <p:cNvPr id="3" name="Content Placeholder 2"/>
          <p:cNvSpPr>
            <a:spLocks noGrp="1"/>
          </p:cNvSpPr>
          <p:nvPr>
            <p:ph idx="1"/>
          </p:nvPr>
        </p:nvSpPr>
        <p:spPr/>
        <p:txBody>
          <a:bodyPr>
            <a:normAutofit lnSpcReduction="10000"/>
          </a:bodyPr>
          <a:lstStyle/>
          <a:p>
            <a:r>
              <a:rPr lang="en-US" dirty="0" smtClean="0"/>
              <a:t>March in place.</a:t>
            </a:r>
          </a:p>
          <a:p>
            <a:r>
              <a:rPr lang="en-US" dirty="0" smtClean="0"/>
              <a:t>While marching, touch each knee with the opposite hand.  When the left knee comes up, tap it with the right hand; when the right knee comes up, tap it with the left hand.</a:t>
            </a:r>
          </a:p>
          <a:p>
            <a:r>
              <a:rPr lang="en-US" dirty="0" smtClean="0"/>
              <a:t>Another option – Slowly raise each foot behind you, touching the heel of each shoe with the opposite hand.</a:t>
            </a:r>
            <a:endParaRPr lang="en-US" dirty="0"/>
          </a:p>
        </p:txBody>
      </p:sp>
    </p:spTree>
    <p:extLst>
      <p:ext uri="{BB962C8B-B14F-4D97-AF65-F5344CB8AC3E}">
        <p14:creationId xmlns:p14="http://schemas.microsoft.com/office/powerpoint/2010/main" val="5704141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Gotcha!</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Stand in a tight circle, shoulder to shoulder.</a:t>
            </a:r>
          </a:p>
          <a:p>
            <a:r>
              <a:rPr lang="en-US" dirty="0" smtClean="0"/>
              <a:t>Put your left hand, palm facing up, in front of the person to your left.</a:t>
            </a:r>
          </a:p>
          <a:p>
            <a:r>
              <a:rPr lang="en-US" dirty="0" smtClean="0"/>
              <a:t>Next, extend the index finger on your right hand and place it in the palm of the person on your right (whose upturned palm is in front of you).</a:t>
            </a:r>
          </a:p>
          <a:p>
            <a:r>
              <a:rPr lang="en-US" dirty="0" smtClean="0"/>
              <a:t>When I say “Go,” you try to do two things simultaneously: lift your right finger out of the palm of your neighbor’s left hand and try to grab with your left hand the index finger of the person on the left.				(cont.)</a:t>
            </a:r>
            <a:endParaRPr lang="en-US" dirty="0"/>
          </a:p>
        </p:txBody>
      </p:sp>
    </p:spTree>
    <p:extLst>
      <p:ext uri="{BB962C8B-B14F-4D97-AF65-F5344CB8AC3E}">
        <p14:creationId xmlns:p14="http://schemas.microsoft.com/office/powerpoint/2010/main" val="61661715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43</TotalTime>
  <Words>695</Words>
  <Application>Microsoft Macintosh PowerPoint</Application>
  <PresentationFormat>On-screen Show (4:3)</PresentationFormat>
  <Paragraphs>48</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Sky</vt:lpstr>
      <vt:lpstr>Cross Laterals</vt:lpstr>
      <vt:lpstr>Why it works…</vt:lpstr>
      <vt:lpstr>Hook Ups</vt:lpstr>
      <vt:lpstr>Hook Ups (cont.)</vt:lpstr>
      <vt:lpstr>Finger-Thumb</vt:lpstr>
      <vt:lpstr>Lazy Eights</vt:lpstr>
      <vt:lpstr>Nose-Ear Switch</vt:lpstr>
      <vt:lpstr>Cross Crawl </vt:lpstr>
      <vt:lpstr>Gotcha!</vt:lpstr>
      <vt:lpstr>Gotcha! (cont.)</vt:lpstr>
      <vt:lpstr>Keep exercising your brain!</vt:lpstr>
    </vt:vector>
  </TitlesOfParts>
  <Company>ISD 593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 Laterals</dc:title>
  <dc:creator>Andrea Ingersoll</dc:creator>
  <cp:lastModifiedBy>Andrea Ingersoll</cp:lastModifiedBy>
  <cp:revision>7</cp:revision>
  <dcterms:created xsi:type="dcterms:W3CDTF">2014-07-14T00:13:17Z</dcterms:created>
  <dcterms:modified xsi:type="dcterms:W3CDTF">2014-07-14T02:39:25Z</dcterms:modified>
</cp:coreProperties>
</file>